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2" r:id="rId4"/>
    <p:sldId id="276" r:id="rId5"/>
    <p:sldId id="277" r:id="rId6"/>
    <p:sldId id="278" r:id="rId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56" autoAdjust="0"/>
    <p:restoredTop sz="94660"/>
  </p:normalViewPr>
  <p:slideViewPr>
    <p:cSldViewPr snapToGrid="0" showGuides="1">
      <p:cViewPr varScale="1">
        <p:scale>
          <a:sx n="54" d="100"/>
          <a:sy n="54" d="100"/>
        </p:scale>
        <p:origin x="572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71FECC-1760-48B7-8DCB-FD1801BA1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432A660-696E-43BC-8FDB-586D15085E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9EAF829-E2FA-4302-A33F-C47FD9E7F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3F7C8-135A-497C-B2CC-3C504B61E003}" type="datetimeFigureOut">
              <a:rPr kumimoji="1" lang="ja-JP" altLang="en-US" smtClean="0"/>
              <a:t>2023/9/2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BCCD8CB-FCC9-4EB0-A15F-7268536ED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636EA4E-E2C7-4C5A-91AF-5CD19A0F2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DDC05-0815-4C7D-9AE9-4DEFE0B5DF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7089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D0C0E4-1883-456B-B8E1-289B1900A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69420D0-2412-4505-9B60-E97B292695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5EC6AD3-2FCD-45E3-8B13-BED76BB79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3F7C8-135A-497C-B2CC-3C504B61E003}" type="datetimeFigureOut">
              <a:rPr kumimoji="1" lang="ja-JP" altLang="en-US" smtClean="0"/>
              <a:t>2023/9/2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29FFA11-3D17-4022-BAAE-E331B2D8A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41431FA-2141-4B91-A3D2-2506D8631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DDC05-0815-4C7D-9AE9-4DEFE0B5DF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8193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EF04F0C-FFFB-46FC-AB97-4D1AB070C3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CB07615-99E5-44BB-9325-3A16DE00D8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B99478B-5470-4344-82CC-1C02B19DD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3F7C8-135A-497C-B2CC-3C504B61E003}" type="datetimeFigureOut">
              <a:rPr kumimoji="1" lang="ja-JP" altLang="en-US" smtClean="0"/>
              <a:t>2023/9/2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964D026-9547-42E9-B84C-2D4968102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2C1159-B33E-455E-9ABD-58E1CE0F2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DDC05-0815-4C7D-9AE9-4DEFE0B5DF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4046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043299-18DA-4893-93CD-72F3C9140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306F02F-9D82-4EF2-A0A3-8C9BDB4367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92F96FD-46F4-4309-A168-AD8DEC40D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3F7C8-135A-497C-B2CC-3C504B61E003}" type="datetimeFigureOut">
              <a:rPr kumimoji="1" lang="ja-JP" altLang="en-US" smtClean="0"/>
              <a:t>2023/9/2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81B975D-F677-44F1-893F-8B2370782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FD5D002-D8AC-4723-A51B-FE555FE56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DDC05-0815-4C7D-9AE9-4DEFE0B5DF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8618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C76B29-36A7-4A7E-BD25-9920CF250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C1E5A8B-0A47-4B15-8E8E-98A1D375D4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1BDBCAE-0465-45E9-B579-608456DD3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3F7C8-135A-497C-B2CC-3C504B61E003}" type="datetimeFigureOut">
              <a:rPr kumimoji="1" lang="ja-JP" altLang="en-US" smtClean="0"/>
              <a:t>2023/9/2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015223B-2710-463A-903B-22A23240D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24D1DF6-512B-491A-BC6E-3D9650DB0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DDC05-0815-4C7D-9AE9-4DEFE0B5DF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7083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3D4D06-1A23-4B0C-8A49-BB8569028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D2C2A6A-8D52-4694-826D-16B380A5D4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5B197D1-C827-4F83-AB45-E4A905705C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0A8A7F4-DF4A-4DB4-8347-460FE77C90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3F7C8-135A-497C-B2CC-3C504B61E003}" type="datetimeFigureOut">
              <a:rPr kumimoji="1" lang="ja-JP" altLang="en-US" smtClean="0"/>
              <a:t>2023/9/2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ADB62FC-D172-47C7-BDAA-C9789DBE7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39F42A6-51DA-4E4B-B129-6F627CA23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DDC05-0815-4C7D-9AE9-4DEFE0B5DF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1015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D94923E-6EB7-4BD2-9CDD-A20AA2067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C6C4ED5-42FB-4832-B913-42B84559D7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2DBE67A-28B5-4F35-9350-9663E28B28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97FCCDB-4B5C-4816-8291-D3248AF34E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41E2AA3-947E-4319-A316-861CB9F3ED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4F7956F-5B80-46FD-8C04-04514C98D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3F7C8-135A-497C-B2CC-3C504B61E003}" type="datetimeFigureOut">
              <a:rPr kumimoji="1" lang="ja-JP" altLang="en-US" smtClean="0"/>
              <a:t>2023/9/2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4C860EE-EDE4-4EBA-B6E0-1C5556779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E16E06C-5E58-4027-A752-D8D2D0D70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DDC05-0815-4C7D-9AE9-4DEFE0B5DF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4260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91B306-F70F-4877-9089-1837B6EEA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0106155-A431-42EC-B937-08FFB4937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3F7C8-135A-497C-B2CC-3C504B61E003}" type="datetimeFigureOut">
              <a:rPr kumimoji="1" lang="ja-JP" altLang="en-US" smtClean="0"/>
              <a:t>2023/9/2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E506A82-B9E2-4D8C-9CAB-240730834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58B93A5-284D-46CD-9F16-668EF9681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DDC05-0815-4C7D-9AE9-4DEFE0B5DF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2893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1A7F387-8122-48F8-87E6-82F078465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3F7C8-135A-497C-B2CC-3C504B61E003}" type="datetimeFigureOut">
              <a:rPr kumimoji="1" lang="ja-JP" altLang="en-US" smtClean="0"/>
              <a:t>2023/9/2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EC06E24-C137-48BE-B9BA-B07A0448B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90814D6-8C71-4B66-A611-9AA005127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DDC05-0815-4C7D-9AE9-4DEFE0B5DF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80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EF3B3E-280B-4B03-B8DE-7595391D9A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53443C4-4729-4E26-AD1F-6FF5758E60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2283B22-ADFE-45BB-868B-B2D2532A7A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7129EDB-711E-4507-B6E2-5B93B19F67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3F7C8-135A-497C-B2CC-3C504B61E003}" type="datetimeFigureOut">
              <a:rPr kumimoji="1" lang="ja-JP" altLang="en-US" smtClean="0"/>
              <a:t>2023/9/2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B0819D0-64B8-47EC-93FA-BD505522D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9715E72-F055-4F9C-A06B-92B778AF8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DDC05-0815-4C7D-9AE9-4DEFE0B5DF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6904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02DD7B-A06D-466B-94CB-84EEE9E887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EBAF3D5-BC0B-41B4-8337-E144B063CF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AA82272-875C-433B-921F-4C1EEA9C1D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1CD9421-3FC9-4246-9D76-D21BB6F048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3F7C8-135A-497C-B2CC-3C504B61E003}" type="datetimeFigureOut">
              <a:rPr kumimoji="1" lang="ja-JP" altLang="en-US" smtClean="0"/>
              <a:t>2023/9/2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CDF6A60-FF14-4476-94DA-778AC4A9F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3F5561C-7A48-46C2-AEA7-BA8998264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DDC05-0815-4C7D-9AE9-4DEFE0B5DF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1291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B2C750C-3D6E-41E9-9E87-A8B6AFA6C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F8F52A-291D-440A-85A0-6C55166E04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695312A-CA67-4CC5-B631-BC2329EBCE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63F7C8-135A-497C-B2CC-3C504B61E003}" type="datetimeFigureOut">
              <a:rPr kumimoji="1" lang="ja-JP" altLang="en-US" smtClean="0"/>
              <a:t>2023/9/2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AA4012D-9B8E-45C2-9BFA-BBF9E76DE6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02B64C8-FC8A-40B4-98F2-A6223C6F78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3DDC05-0815-4C7D-9AE9-4DEFE0B5DF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465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ja.wikipedia.org/wiki/Peer_to_Peer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sa/3.0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kaihatuiinkai.jp/nesopuro/" TargetMode="Externa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69000">
              <a:schemeClr val="accent5">
                <a:lumMod val="40000"/>
                <a:lumOff val="60000"/>
              </a:schemeClr>
            </a:gs>
            <a:gs pos="83000">
              <a:schemeClr val="accent6">
                <a:lumMod val="20000"/>
                <a:lumOff val="80000"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F472964-F308-47E7-82BA-38B2BFAF4B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47286" y="793019"/>
            <a:ext cx="10209451" cy="4126937"/>
          </a:xfrm>
        </p:spPr>
        <p:txBody>
          <a:bodyPr anchor="ctr">
            <a:normAutofit/>
          </a:bodyPr>
          <a:lstStyle/>
          <a:p>
            <a:pPr algn="l"/>
            <a:r>
              <a:rPr lang="ja-JP" altLang="ja-JP" dirty="0"/>
              <a:t>ネットワークを利用した</a:t>
            </a:r>
            <a:br>
              <a:rPr lang="en-US" altLang="ja-JP" dirty="0"/>
            </a:br>
            <a:r>
              <a:rPr lang="ja-JP" altLang="ja-JP" dirty="0"/>
              <a:t>双方向性のあるコンテンツの</a:t>
            </a:r>
            <a:br>
              <a:rPr lang="en-US" altLang="ja-JP" dirty="0"/>
            </a:br>
            <a:r>
              <a:rPr lang="ja-JP" altLang="ja-JP" dirty="0"/>
              <a:t>プログラミングによる</a:t>
            </a:r>
            <a:br>
              <a:rPr lang="en-US" altLang="ja-JP" b="1" dirty="0"/>
            </a:br>
            <a:r>
              <a:rPr lang="ja-JP" altLang="ja-JP" b="1" dirty="0"/>
              <a:t>問題の解決</a:t>
            </a:r>
            <a:endParaRPr kumimoji="1" lang="ja-JP" altLang="en-US" sz="4400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8577037-E612-42E4-BF74-E1370E8254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97886" y="4919956"/>
            <a:ext cx="6028567" cy="1618407"/>
          </a:xfrm>
        </p:spPr>
        <p:txBody>
          <a:bodyPr>
            <a:normAutofit/>
          </a:bodyPr>
          <a:lstStyle/>
          <a:p>
            <a:pPr algn="r"/>
            <a:r>
              <a:rPr kumimoji="1" lang="ja-JP" altLang="en-US" sz="3200" dirty="0"/>
              <a:t>アプリ開発委員会</a:t>
            </a:r>
            <a:endParaRPr kumimoji="1" lang="en-US" altLang="ja-JP" sz="3200" dirty="0"/>
          </a:p>
          <a:p>
            <a:pPr algn="r"/>
            <a:r>
              <a:rPr kumimoji="1" lang="ja-JP" altLang="en-US" sz="3200" dirty="0"/>
              <a:t>奥田昌夫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0DE4DE7A-4EEA-4468-A7A3-18C8DBD249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480" y="3443161"/>
            <a:ext cx="1098832" cy="1098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3548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E4BC62-24FC-4A93-8FDB-372AAC40A5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5110" y="276113"/>
            <a:ext cx="9241779" cy="1325563"/>
          </a:xfrm>
        </p:spPr>
        <p:txBody>
          <a:bodyPr>
            <a:normAutofit/>
          </a:bodyPr>
          <a:lstStyle/>
          <a:p>
            <a:pPr algn="ctr"/>
            <a:r>
              <a:rPr lang="ja-JP" altLang="en-US" sz="5400" b="1" dirty="0"/>
              <a:t>ネットワークの特性</a:t>
            </a:r>
            <a:endParaRPr kumimoji="1" lang="ja-JP" altLang="en-US" sz="5400" b="1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0A4BF4E-C09C-4EA4-B38C-51285803F8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0391" y="1529395"/>
            <a:ext cx="11193982" cy="5259823"/>
          </a:xfrm>
        </p:spPr>
        <p:txBody>
          <a:bodyPr>
            <a:normAutofit/>
          </a:bodyPr>
          <a:lstStyle/>
          <a:p>
            <a:r>
              <a:rPr lang="ja-JP" altLang="en-US" sz="4400" dirty="0"/>
              <a:t>距離に関係なく、お互いの情報がやりとりできる</a:t>
            </a:r>
          </a:p>
          <a:p>
            <a:r>
              <a:rPr lang="ja-JP" altLang="en-US" sz="4400" dirty="0"/>
              <a:t>プリンターなどの周辺機器をみんなで共有することができる</a:t>
            </a:r>
          </a:p>
          <a:p>
            <a:r>
              <a:rPr lang="ja-JP" altLang="en-US" sz="4400" dirty="0"/>
              <a:t>みんながアクセスする情報の一元管理ができ、情報の更新が容易である</a:t>
            </a:r>
          </a:p>
          <a:p>
            <a:endParaRPr kumimoji="1" lang="en-US" altLang="ja-JP" sz="4400" dirty="0"/>
          </a:p>
        </p:txBody>
      </p:sp>
      <p:pic>
        <p:nvPicPr>
          <p:cNvPr id="10" name="図 9" descr="電子機器, モニター, テレビ, 画面 が含まれている画像&#10;&#10;自動的に生成された説明">
            <a:extLst>
              <a:ext uri="{FF2B5EF4-FFF2-40B4-BE49-F238E27FC236}">
                <a16:creationId xmlns:a16="http://schemas.microsoft.com/office/drawing/2014/main" id="{A9B4801E-5F82-41F4-B61B-471D9A8A1F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490181" y="4600574"/>
            <a:ext cx="2747635" cy="2839223"/>
          </a:xfrm>
          <a:prstGeom prst="rect">
            <a:avLst/>
          </a:prstGeom>
        </p:spPr>
      </p:pic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E080F63-FC48-4900-B40F-8F4EE5126C0D}"/>
              </a:ext>
            </a:extLst>
          </p:cNvPr>
          <p:cNvSpPr txBox="1"/>
          <p:nvPr/>
        </p:nvSpPr>
        <p:spPr>
          <a:xfrm>
            <a:off x="10450621" y="7613951"/>
            <a:ext cx="178719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hlinkClick r:id="rId3" tooltip="https://ja.wikipedia.org/wiki/Peer_to_Peer"/>
              </a:rPr>
              <a:t>この写真</a:t>
            </a:r>
            <a:r>
              <a:rPr lang="ja-JP" altLang="en-US" sz="900"/>
              <a:t> の作成者 不明な作成者 は </a:t>
            </a:r>
            <a:r>
              <a:rPr lang="ja-JP" altLang="en-US" sz="900">
                <a:hlinkClick r:id="rId4" tooltip="https://creativecommons.org/licenses/by-sa/3.0/"/>
              </a:rPr>
              <a:t>CC BY-SA</a:t>
            </a:r>
            <a:r>
              <a:rPr lang="ja-JP" altLang="en-US" sz="900"/>
              <a:t> のライセンスを許諾されています</a:t>
            </a:r>
          </a:p>
        </p:txBody>
      </p:sp>
    </p:spTree>
    <p:extLst>
      <p:ext uri="{BB962C8B-B14F-4D97-AF65-F5344CB8AC3E}">
        <p14:creationId xmlns:p14="http://schemas.microsoft.com/office/powerpoint/2010/main" val="2449064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E4BC62-24FC-4A93-8FDB-372AAC40A5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0545" y="200025"/>
            <a:ext cx="9241779" cy="1325563"/>
          </a:xfrm>
        </p:spPr>
        <p:txBody>
          <a:bodyPr>
            <a:normAutofit/>
          </a:bodyPr>
          <a:lstStyle/>
          <a:p>
            <a:pPr algn="ctr"/>
            <a:r>
              <a:rPr lang="ja-JP" altLang="en-US" sz="5400" b="1" dirty="0"/>
              <a:t>解決したい課題</a:t>
            </a:r>
            <a:r>
              <a:rPr lang="ja-JP" altLang="en-US" b="1" dirty="0"/>
              <a:t>（例）</a:t>
            </a:r>
            <a:endParaRPr kumimoji="1" lang="ja-JP" altLang="en-US" sz="5400" b="1" dirty="0"/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2188F8D-DD75-499E-8FAA-30257EA685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4475"/>
            <a:ext cx="10515600" cy="51435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ja-JP" altLang="en-US" sz="3200" dirty="0"/>
              <a:t>グループ内で情報交換をしたい</a:t>
            </a:r>
          </a:p>
          <a:p>
            <a:pPr marL="514350" indent="-514350">
              <a:buFont typeface="+mj-lt"/>
              <a:buAutoNum type="arabicPeriod"/>
            </a:pPr>
            <a:r>
              <a:rPr lang="ja-JP" altLang="en-US" sz="3200" dirty="0"/>
              <a:t>ネット上で会議をしたい</a:t>
            </a:r>
          </a:p>
          <a:p>
            <a:pPr marL="514350" indent="-514350">
              <a:buFont typeface="+mj-lt"/>
              <a:buAutoNum type="arabicPeriod"/>
            </a:pPr>
            <a:r>
              <a:rPr lang="ja-JP" altLang="en-US" sz="3200" dirty="0"/>
              <a:t>安全な情報交換をしたい</a:t>
            </a:r>
          </a:p>
          <a:p>
            <a:pPr marL="514350" indent="-514350">
              <a:buFont typeface="+mj-lt"/>
              <a:buAutoNum type="arabicPeriod"/>
            </a:pPr>
            <a:r>
              <a:rPr lang="ja-JP" altLang="en-US" sz="3200" dirty="0"/>
              <a:t>商品を販売したい</a:t>
            </a:r>
          </a:p>
          <a:p>
            <a:pPr marL="514350" indent="-514350">
              <a:buFont typeface="+mj-lt"/>
              <a:buAutoNum type="arabicPeriod"/>
            </a:pPr>
            <a:r>
              <a:rPr lang="ja-JP" altLang="en-US" sz="3200" dirty="0"/>
              <a:t>家にある不要な物を売りたい</a:t>
            </a:r>
          </a:p>
          <a:p>
            <a:pPr marL="514350" indent="-514350">
              <a:buFont typeface="+mj-lt"/>
              <a:buAutoNum type="arabicPeriod"/>
            </a:pPr>
            <a:r>
              <a:rPr lang="ja-JP" altLang="en-US" sz="3200" dirty="0"/>
              <a:t>情報を公開して、たくさんの人に知らせたい</a:t>
            </a:r>
          </a:p>
          <a:p>
            <a:pPr marL="514350" indent="-514350">
              <a:buFont typeface="+mj-lt"/>
              <a:buAutoNum type="arabicPeriod"/>
            </a:pPr>
            <a:r>
              <a:rPr lang="ja-JP" altLang="en-US" sz="3200" dirty="0"/>
              <a:t>クイズを取り入れて、楽しませるページを作りたい</a:t>
            </a:r>
          </a:p>
          <a:p>
            <a:pPr marL="514350" indent="-514350">
              <a:buFont typeface="+mj-lt"/>
              <a:buAutoNum type="arabicPeriod"/>
            </a:pPr>
            <a:r>
              <a:rPr lang="ja-JP" altLang="en-US" sz="3200" dirty="0"/>
              <a:t>今日の天気を知りたい</a:t>
            </a:r>
          </a:p>
          <a:p>
            <a:pPr marL="514350" indent="-514350">
              <a:buFont typeface="+mj-lt"/>
              <a:buAutoNum type="arabicPeriod"/>
            </a:pPr>
            <a:r>
              <a:rPr lang="ja-JP" altLang="en-US" sz="3200" dirty="0"/>
              <a:t>地図を表示したい</a:t>
            </a:r>
          </a:p>
          <a:p>
            <a:pPr marL="514350" indent="-514350">
              <a:buFont typeface="+mj-lt"/>
              <a:buAutoNum type="arabicPeriod"/>
            </a:pPr>
            <a:endParaRPr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65299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E4BC62-24FC-4A93-8FDB-372AAC40A5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8544" y="200025"/>
            <a:ext cx="10765782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5400" b="1" dirty="0"/>
              <a:t>作成するプログラムの基本機能</a:t>
            </a:r>
            <a:r>
              <a:rPr lang="ja-JP" altLang="en-US" b="1" dirty="0"/>
              <a:t>（例）</a:t>
            </a:r>
            <a:endParaRPr kumimoji="1" lang="ja-JP" altLang="en-US" sz="5400" b="1" dirty="0"/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2188F8D-DD75-499E-8FAA-30257EA685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4475"/>
            <a:ext cx="10515600" cy="51435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ja-JP" altLang="en-US" sz="4000" dirty="0"/>
              <a:t>サーバに文字情報を送る</a:t>
            </a:r>
          </a:p>
          <a:p>
            <a:pPr marL="514350" indent="-514350">
              <a:buFont typeface="+mj-lt"/>
              <a:buAutoNum type="arabicPeriod"/>
            </a:pPr>
            <a:r>
              <a:rPr lang="ja-JP" altLang="en-US" sz="4000" dirty="0"/>
              <a:t>サーバから文字情報を受け取る</a:t>
            </a:r>
          </a:p>
          <a:p>
            <a:pPr marL="514350" indent="-514350">
              <a:buFont typeface="+mj-lt"/>
              <a:buAutoNum type="arabicPeriod"/>
            </a:pPr>
            <a:r>
              <a:rPr lang="ja-JP" altLang="en-US" sz="4000" dirty="0"/>
              <a:t>商品の在庫情報をサーバから受け取る</a:t>
            </a:r>
          </a:p>
          <a:p>
            <a:pPr marL="514350" indent="-514350">
              <a:buFont typeface="+mj-lt"/>
              <a:buAutoNum type="arabicPeriod"/>
            </a:pPr>
            <a:r>
              <a:rPr lang="ja-JP" altLang="en-US" sz="4000" dirty="0"/>
              <a:t>商品の購入情報をサーバに送る</a:t>
            </a:r>
          </a:p>
          <a:p>
            <a:pPr marL="514350" indent="-514350">
              <a:buFont typeface="+mj-lt"/>
              <a:buAutoNum type="arabicPeriod"/>
            </a:pPr>
            <a:r>
              <a:rPr lang="ja-JP" altLang="en-US" sz="4000" dirty="0"/>
              <a:t>スマートフォン用の</a:t>
            </a:r>
            <a:r>
              <a:rPr lang="en-US" altLang="ja-JP" sz="4000" dirty="0"/>
              <a:t>Web</a:t>
            </a:r>
            <a:r>
              <a:rPr lang="ja-JP" altLang="en-US" sz="4000" dirty="0"/>
              <a:t>ページを作る</a:t>
            </a:r>
          </a:p>
          <a:p>
            <a:pPr marL="514350" indent="-514350">
              <a:buFont typeface="+mj-lt"/>
              <a:buAutoNum type="arabicPeriod"/>
            </a:pPr>
            <a:endParaRPr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399014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E4BC62-24FC-4A93-8FDB-372AAC40A5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951" y="200025"/>
            <a:ext cx="11287124" cy="1325563"/>
          </a:xfrm>
        </p:spPr>
        <p:txBody>
          <a:bodyPr>
            <a:normAutofit/>
          </a:bodyPr>
          <a:lstStyle/>
          <a:p>
            <a:pPr algn="ctr"/>
            <a:r>
              <a:rPr lang="ja-JP" altLang="en-US" sz="5400" b="1" dirty="0"/>
              <a:t>プログラムに追加したい機能</a:t>
            </a:r>
            <a:r>
              <a:rPr lang="ja-JP" altLang="en-US" sz="4000" b="1" dirty="0"/>
              <a:t>（例）</a:t>
            </a:r>
            <a:endParaRPr kumimoji="1" lang="ja-JP" altLang="en-US" sz="5400" b="1" dirty="0"/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2188F8D-DD75-499E-8FAA-30257EA685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4475"/>
            <a:ext cx="10515600" cy="514350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ja-JP" altLang="en-US" sz="4000" dirty="0"/>
              <a:t>一定時間ごとにサーバから文字情報を受け取りたい</a:t>
            </a:r>
          </a:p>
          <a:p>
            <a:pPr marL="514350" indent="-514350">
              <a:buFont typeface="+mj-lt"/>
              <a:buAutoNum type="arabicPeriod"/>
            </a:pPr>
            <a:r>
              <a:rPr lang="ja-JP" altLang="en-US" sz="4000" dirty="0"/>
              <a:t>文字だけでなく、図の送受信も行いたい</a:t>
            </a:r>
          </a:p>
          <a:p>
            <a:pPr marL="514350" indent="-514350">
              <a:buFont typeface="+mj-lt"/>
              <a:buAutoNum type="arabicPeriod"/>
            </a:pPr>
            <a:r>
              <a:rPr lang="ja-JP" altLang="en-US" sz="4000" dirty="0"/>
              <a:t>パスワードで安全な情報交換をしたい</a:t>
            </a:r>
          </a:p>
          <a:p>
            <a:pPr marL="514350" indent="-514350">
              <a:buFont typeface="+mj-lt"/>
              <a:buAutoNum type="arabicPeriod"/>
            </a:pPr>
            <a:r>
              <a:rPr lang="ja-JP" altLang="en-US" sz="4000" dirty="0"/>
              <a:t>商品の注文個数の制限をしたい</a:t>
            </a:r>
          </a:p>
          <a:p>
            <a:pPr marL="514350" indent="-514350">
              <a:buFont typeface="+mj-lt"/>
              <a:buAutoNum type="arabicPeriod"/>
            </a:pPr>
            <a:r>
              <a:rPr lang="ja-JP" altLang="en-US" sz="4000" dirty="0"/>
              <a:t>購入キャンセルの機能をつけたい</a:t>
            </a:r>
          </a:p>
          <a:p>
            <a:pPr marL="514350" indent="-514350">
              <a:buFont typeface="+mj-lt"/>
              <a:buAutoNum type="arabicPeriod"/>
            </a:pPr>
            <a:r>
              <a:rPr lang="ja-JP" altLang="en-US" sz="4000" dirty="0"/>
              <a:t>クイズを入れた</a:t>
            </a:r>
            <a:r>
              <a:rPr lang="en-US" altLang="ja-JP" sz="4000" dirty="0"/>
              <a:t>Web</a:t>
            </a:r>
            <a:r>
              <a:rPr lang="ja-JP" altLang="en-US" sz="4000" dirty="0"/>
              <a:t>ページにしたい</a:t>
            </a:r>
          </a:p>
          <a:p>
            <a:pPr marL="514350" indent="-514350">
              <a:buFont typeface="+mj-lt"/>
              <a:buAutoNum type="arabicPeriod"/>
            </a:pPr>
            <a:r>
              <a:rPr lang="ja-JP" altLang="en-US" sz="4000" dirty="0"/>
              <a:t>地図、天気図を</a:t>
            </a:r>
            <a:r>
              <a:rPr lang="en-US" altLang="ja-JP" sz="4000" dirty="0"/>
              <a:t>Web</a:t>
            </a:r>
            <a:r>
              <a:rPr lang="ja-JP" altLang="en-US" sz="4000" dirty="0"/>
              <a:t>ページで表示したい</a:t>
            </a:r>
          </a:p>
          <a:p>
            <a:pPr marL="514350" indent="-514350">
              <a:buFont typeface="+mj-lt"/>
              <a:buAutoNum type="arabicPeriod"/>
            </a:pPr>
            <a:r>
              <a:rPr lang="ja-JP" altLang="en-US" sz="4000" dirty="0"/>
              <a:t>ボタンを押すと表示が変化する</a:t>
            </a:r>
            <a:r>
              <a:rPr lang="en-US" altLang="ja-JP" sz="4000" dirty="0"/>
              <a:t>Web</a:t>
            </a:r>
            <a:r>
              <a:rPr lang="ja-JP" altLang="en-US" sz="4000" dirty="0"/>
              <a:t>ページを作りたい</a:t>
            </a:r>
          </a:p>
          <a:p>
            <a:pPr marL="514350" indent="-514350">
              <a:buFont typeface="+mj-lt"/>
              <a:buAutoNum type="arabicPeriod"/>
            </a:pPr>
            <a:endParaRPr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7977353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E4BC62-24FC-4A93-8FDB-372AAC40A5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0545" y="200025"/>
            <a:ext cx="9241779" cy="1325563"/>
          </a:xfrm>
        </p:spPr>
        <p:txBody>
          <a:bodyPr>
            <a:normAutofit/>
          </a:bodyPr>
          <a:lstStyle/>
          <a:p>
            <a:pPr algn="ctr"/>
            <a:r>
              <a:rPr lang="ja-JP" altLang="en-US" sz="5400" b="1" dirty="0"/>
              <a:t>プログラムで問題解決しよう</a:t>
            </a:r>
            <a:endParaRPr kumimoji="1" lang="ja-JP" altLang="en-US" sz="5400" b="1" dirty="0"/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2188F8D-DD75-499E-8FAA-30257EA685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28850" y="1771649"/>
            <a:ext cx="9124950" cy="48863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4800" b="1" dirty="0"/>
              <a:t>SNS</a:t>
            </a:r>
            <a:r>
              <a:rPr lang="ja-JP" altLang="ja-JP" sz="4800" b="1" dirty="0"/>
              <a:t>を作ろう</a:t>
            </a:r>
            <a:endParaRPr lang="en-US" altLang="ja-JP" sz="4800" b="1" dirty="0"/>
          </a:p>
          <a:p>
            <a:pPr marL="0" indent="0">
              <a:buNone/>
            </a:pPr>
            <a:endParaRPr lang="ja-JP" altLang="ja-JP" sz="4800" b="1" dirty="0"/>
          </a:p>
          <a:p>
            <a:pPr marL="0" indent="0">
              <a:buNone/>
            </a:pPr>
            <a:r>
              <a:rPr lang="ja-JP" altLang="ja-JP" sz="4800" b="1" dirty="0"/>
              <a:t>ショッピングサイトを作ろう</a:t>
            </a:r>
          </a:p>
          <a:p>
            <a:pPr marL="0" indent="0">
              <a:buNone/>
            </a:pPr>
            <a:endParaRPr lang="en-US" altLang="ja-JP" sz="4800" b="1" dirty="0"/>
          </a:p>
          <a:p>
            <a:pPr marL="0" indent="0">
              <a:buNone/>
            </a:pPr>
            <a:r>
              <a:rPr lang="ja-JP" altLang="ja-JP" sz="4800" b="1" dirty="0"/>
              <a:t>ウェブサイトを作ろう</a:t>
            </a:r>
            <a:endParaRPr lang="en-US" altLang="ja-JP" sz="4800" b="1" dirty="0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A80C7151-284C-4DBF-B6EA-77F9CCA8F3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257" y="1609497"/>
            <a:ext cx="939437" cy="939437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1F76D766-9BE8-45A7-B50E-09A9166601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256" y="3184384"/>
            <a:ext cx="939438" cy="939438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98B50AEC-5263-4C3F-B0F7-613959F2D6F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257" y="4759272"/>
            <a:ext cx="939437" cy="939437"/>
          </a:xfrm>
          <a:prstGeom prst="rect">
            <a:avLst/>
          </a:prstGeom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364BCDC-AFDD-90A0-A2F9-E0343750ACCF}"/>
              </a:ext>
            </a:extLst>
          </p:cNvPr>
          <p:cNvSpPr txBox="1"/>
          <p:nvPr/>
        </p:nvSpPr>
        <p:spPr>
          <a:xfrm>
            <a:off x="1253769" y="5980216"/>
            <a:ext cx="9241779" cy="707886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algn="ctr"/>
            <a:r>
              <a:rPr lang="ja-JP" altLang="en-US" sz="4000" dirty="0">
                <a:hlinkClick r:id="rId5"/>
              </a:rPr>
              <a:t>https://kaihatuiinkai.jp/nesopuro/</a:t>
            </a:r>
            <a:endParaRPr lang="en-US" altLang="ja-JP" sz="4000" dirty="0"/>
          </a:p>
        </p:txBody>
      </p:sp>
    </p:spTree>
    <p:extLst>
      <p:ext uri="{BB962C8B-B14F-4D97-AF65-F5344CB8AC3E}">
        <p14:creationId xmlns:p14="http://schemas.microsoft.com/office/powerpoint/2010/main" val="21152437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</TotalTime>
  <Words>294</Words>
  <Application>Microsoft Office PowerPoint</Application>
  <PresentationFormat>ワイド画面</PresentationFormat>
  <Paragraphs>40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0" baseType="lpstr">
      <vt:lpstr>游ゴシック</vt:lpstr>
      <vt:lpstr>游ゴシック Light</vt:lpstr>
      <vt:lpstr>Arial</vt:lpstr>
      <vt:lpstr>Office テーマ</vt:lpstr>
      <vt:lpstr>ネットワークを利用した 双方向性のあるコンテンツの プログラミングによる 問題の解決</vt:lpstr>
      <vt:lpstr>ネットワークの特性</vt:lpstr>
      <vt:lpstr>解決したい課題（例）</vt:lpstr>
      <vt:lpstr>作成するプログラムの基本機能（例）</vt:lpstr>
      <vt:lpstr>プログラムに追加したい機能（例）</vt:lpstr>
      <vt:lpstr>プログラムで問題解決しよう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『ねそプロ』教材の使い方  SNSを作ろう</dc:title>
  <dc:creator>Okuta Masao</dc:creator>
  <cp:lastModifiedBy>Okuta Masao</cp:lastModifiedBy>
  <cp:revision>15</cp:revision>
  <dcterms:created xsi:type="dcterms:W3CDTF">2020-01-20T12:09:17Z</dcterms:created>
  <dcterms:modified xsi:type="dcterms:W3CDTF">2023-09-01T23:06:33Z</dcterms:modified>
</cp:coreProperties>
</file>